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  <p:sldMasterId id="2147483761" r:id="rId2"/>
    <p:sldMasterId id="2147483852" r:id="rId3"/>
    <p:sldMasterId id="2147483878" r:id="rId4"/>
  </p:sldMasterIdLst>
  <p:notesMasterIdLst>
    <p:notesMasterId r:id="rId22"/>
  </p:notesMasterIdLst>
  <p:sldIdLst>
    <p:sldId id="298" r:id="rId5"/>
    <p:sldId id="299" r:id="rId6"/>
    <p:sldId id="334" r:id="rId7"/>
    <p:sldId id="335" r:id="rId8"/>
    <p:sldId id="300" r:id="rId9"/>
    <p:sldId id="301" r:id="rId10"/>
    <p:sldId id="336" r:id="rId11"/>
    <p:sldId id="365" r:id="rId12"/>
    <p:sldId id="302" r:id="rId13"/>
    <p:sldId id="382" r:id="rId14"/>
    <p:sldId id="396" r:id="rId15"/>
    <p:sldId id="398" r:id="rId16"/>
    <p:sldId id="372" r:id="rId17"/>
    <p:sldId id="397" r:id="rId18"/>
    <p:sldId id="373" r:id="rId19"/>
    <p:sldId id="391" r:id="rId20"/>
    <p:sldId id="393" r:id="rId21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="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3" autoAdjust="0"/>
    <p:restoredTop sz="94660"/>
  </p:normalViewPr>
  <p:slideViewPr>
    <p:cSldViewPr>
      <p:cViewPr varScale="1">
        <p:scale>
          <a:sx n="78" d="100"/>
          <a:sy n="78" d="100"/>
        </p:scale>
        <p:origin x="150" y="804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0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0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042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789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5405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657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508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0607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1163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2748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382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5034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0248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58656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8369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3426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854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5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32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1990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3921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810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2773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0972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94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0106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9583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69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42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33413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77671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501518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13282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56105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012118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89278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52197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369902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262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592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0014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1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51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53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:pr="smNativeData" xmlns="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3570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15887" y="119164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2528" b="14639"/>
          <a:stretch/>
        </p:blipFill>
        <p:spPr>
          <a:xfrm>
            <a:off x="-10709" y="2780"/>
            <a:ext cx="913983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98859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3583" b="4611"/>
          <a:stretch/>
        </p:blipFill>
        <p:spPr>
          <a:xfrm>
            <a:off x="0" y="3758"/>
            <a:ext cx="9132055" cy="685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20504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ЯЩИК ДЛЯ ХРАНЕНИЯ КЛЮЧЕЙ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6312" t="6936" r="2288" b="15439"/>
          <a:stretch/>
        </p:blipFill>
        <p:spPr>
          <a:xfrm>
            <a:off x="1" y="1894859"/>
            <a:ext cx="9144000" cy="496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работе в ЭУ, не имеющих местного оперативного персонала</a:t>
            </a:r>
            <a:r>
              <a:rPr lang="ru-RU" sz="44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ключи от ЭУ должны возвращаться не позднее следующего рабочего дня после осмотра или полного окончания работы.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2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4183" b="62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78444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Работодатель должен обеспечить учет выдачи и возврата ключей от ЭУ. </a:t>
            </a:r>
            <a:endParaRPr lang="ru-RU" sz="4000" dirty="0" smtClean="0">
              <a:solidFill>
                <a:srgbClr val="C0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24125"/>
            <a:ext cx="91440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Работодатель должен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определить порядок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хранения и выдачи ключей от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и контролировать его по журналу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9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3295" t="9941" r="768" b="31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9081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1.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«Обеспечение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безопасного производства плановых и аварийных работ в электрических установках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сетях»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Общие требования безопасности при обслуживании электроустановок.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№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4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Порядок хранения и выдачи ключей от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</a:t>
            </a:r>
            <a:r>
              <a:rPr kumimoji="0" lang="ru-RU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+mn-ea"/>
                <a:cs typeface="Arial" pitchFamily="2" charset="-52"/>
              </a:rPr>
              <a:t>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2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Изучить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п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орядок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хранения и выдачи ключей от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69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ru-ru" sz="4400" dirty="0" smtClean="0">
              <a:solidFill>
                <a:srgbClr val="FFFF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 algn="ctr">
              <a:lnSpc>
                <a:spcPct val="140000"/>
              </a:lnSpc>
              <a:buNone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вопросы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Порядок хранения и выдачи ключей от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электроустановок. 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(ПОТЭУ).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М: НОРМАТИКА, 2020. - 238с.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:pr="smNativeData" xmlns="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964" t="6721" r="3034" b="4611"/>
          <a:stretch/>
        </p:blipFill>
        <p:spPr>
          <a:xfrm>
            <a:off x="1242060" y="0"/>
            <a:ext cx="6122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1053"/>
      </p:ext>
    </p:extLst>
  </p:cSld>
  <p:clrMapOvr>
    <a:masterClrMapping/>
  </p:clrMapOvr>
  <p:transition>
    <p:fade/>
    <p:extLst>
      <p:ext uri="smNativeData">
        <pr:smNativeData xmlns:pr="smNativeData" xmlns="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:pr="smNativeData" xmlns="" val="ez2oWQEAAAAFAAAAAAAAAAEAAAAsAAAAA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endParaRPr lang="ru-RU" sz="44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Порядок хранения и выдачи ключей от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>
              <a:buNone/>
              <a:defRPr lang="ru-ru"/>
            </a:pPr>
            <a:endParaRPr lang="ru-ru" sz="36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4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183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SimSun</vt:lpstr>
      <vt:lpstr>Arial</vt:lpstr>
      <vt:lpstr>Arial Black</vt:lpstr>
      <vt:lpstr>Calibri</vt:lpstr>
      <vt:lpstr>Times New Roman</vt:lpstr>
      <vt:lpstr>Оформление по умолчанию</vt:lpstr>
      <vt:lpstr>6_Presentation</vt:lpstr>
      <vt:lpstr>3_Presentation</vt:lpstr>
      <vt:lpstr>24_Presentation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Home</cp:lastModifiedBy>
  <cp:revision>88</cp:revision>
  <dcterms:created xsi:type="dcterms:W3CDTF">2003-11-18T14:40:54Z</dcterms:created>
  <dcterms:modified xsi:type="dcterms:W3CDTF">2020-08-09T19:52:38Z</dcterms:modified>
</cp:coreProperties>
</file>